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</p:embeddedFont>
    <p:embeddedFont>
      <p:font typeface="Fira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782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Computer Viruses: A Deep Dive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Join us for a journey into the captivating world of computer viruses, exploring their history, characteristics, and impact on our digital landscape.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03131"/>
            <a:ext cx="15613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 smtClean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 Amir Mahdi </a:t>
            </a:r>
            <a:r>
              <a:rPr lang="en-US" sz="2200" b="1" kern="0" spc="-36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Zare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084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Unveiling Computer Viruses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15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is a Computer Virus?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malicious program designed to spread from one computer to another. Viruses can disrupt computer operations, steal data, and cause significant damage.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Types of Viruses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There are various types of viruses, each with a different mode of operation. Examples include boot sector, file, macro, and script viruses.</a:t>
            </a:r>
            <a:endParaRPr lang="en-US" sz="1750" dirty="0"/>
          </a:p>
        </p:txBody>
      </p:sp>
      <p:sp>
        <p:nvSpPr>
          <p:cNvPr id="7" name="Rectangle 6"/>
          <p:cNvSpPr/>
          <p:nvPr/>
        </p:nvSpPr>
        <p:spPr>
          <a:xfrm>
            <a:off x="12427527" y="7294418"/>
            <a:ext cx="2119746" cy="935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6781"/>
            <a:ext cx="61527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Traits of Successful Viruses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087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Stealth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2711291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hide their presence and avoid detection by antivirus software.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2087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795516" y="2220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Polymorphism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2711291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change their form to evade detection, making it difficult to identify and eradicate them.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4486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4644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Persistence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13528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remain active on a computer for extended periods, even after an attempt to remove them.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64486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10795516" y="4644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Propagation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5135285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spread to multiple computers easily through various methods, including email attachments, infected websites, and removable media.</a:t>
            </a:r>
            <a:endParaRPr lang="en-US" sz="1750" dirty="0"/>
          </a:p>
        </p:txBody>
      </p:sp>
      <p:sp>
        <p:nvSpPr>
          <p:cNvPr id="16" name="Rectangle 15"/>
          <p:cNvSpPr/>
          <p:nvPr/>
        </p:nvSpPr>
        <p:spPr>
          <a:xfrm>
            <a:off x="12427527" y="7294418"/>
            <a:ext cx="2119746" cy="935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Methods of Creation and Distribution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Code Manipulation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Viruses are created by malicious code, often written in programming languages like C++, C#, or Assembly.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Social Engineering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Spread through deceptive tactics, tricking users into clicking malicious links or opening infected files.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Exploiting Vulnerabilities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take advantage of security flaws in operating systems, applications, or network protocols.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427527" y="7294418"/>
            <a:ext cx="2119746" cy="935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00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5201" y="3005971"/>
            <a:ext cx="4910852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kern="0" spc="-37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Notable Viruses of the Past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5201" y="5717619"/>
            <a:ext cx="13319998" cy="22860"/>
          </a:xfrm>
          <a:prstGeom prst="roundRect">
            <a:avLst>
              <a:gd name="adj" fmla="val 122840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3251478" y="5062478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3052405" y="5507057"/>
            <a:ext cx="421124" cy="4211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3217902" y="5577185"/>
            <a:ext cx="90011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093000" y="3871674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Creeper (1971)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42367" y="4276368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One of the first viruses, it replicated itself on the ARPANET, a precursor to the internet.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952887" y="5717560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5753814" y="5507057"/>
            <a:ext cx="421124" cy="4211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9"/>
          <p:cNvSpPr/>
          <p:nvPr/>
        </p:nvSpPr>
        <p:spPr>
          <a:xfrm>
            <a:off x="5896332" y="5577185"/>
            <a:ext cx="135969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794409" y="6559987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Brain (1986)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3543776" y="6964680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early boot sector virus that spread through floppy disks, affecting IBM-compatible PCs.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8654296" y="5062478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575757"/>
          </a:solidFill>
          <a:ln/>
        </p:spPr>
      </p:sp>
      <p:sp>
        <p:nvSpPr>
          <p:cNvPr id="16" name="Shape 13"/>
          <p:cNvSpPr/>
          <p:nvPr/>
        </p:nvSpPr>
        <p:spPr>
          <a:xfrm>
            <a:off x="8455223" y="5507057"/>
            <a:ext cx="421124" cy="4211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8597741" y="5577185"/>
            <a:ext cx="135969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95818" y="3871674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 Love You (2000)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245185" y="4276368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widespread email worm that infected millions of computers worldwide, causing significant damage.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355705" y="5717560"/>
            <a:ext cx="22860" cy="655201"/>
          </a:xfrm>
          <a:prstGeom prst="roundRect">
            <a:avLst>
              <a:gd name="adj" fmla="val 122840"/>
            </a:avLst>
          </a:prstGeom>
          <a:solidFill>
            <a:srgbClr val="575757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56633" y="5507057"/>
            <a:ext cx="421124" cy="4211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2" name="Text 19"/>
          <p:cNvSpPr/>
          <p:nvPr/>
        </p:nvSpPr>
        <p:spPr>
          <a:xfrm>
            <a:off x="11299150" y="5577185"/>
            <a:ext cx="135969" cy="280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0197227" y="6559987"/>
            <a:ext cx="234005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00" kern="0" spc="-18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Conficker (2008)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946594" y="6964680"/>
            <a:ext cx="484131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kern="0" spc="-29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highly complex worm that infected millions of computers, disabling network services and hindering security.</a:t>
            </a:r>
            <a:endParaRPr lang="en-US" sz="1450" dirty="0"/>
          </a:p>
        </p:txBody>
      </p:sp>
      <p:sp>
        <p:nvSpPr>
          <p:cNvPr id="25" name="Rectangle 24"/>
          <p:cNvSpPr/>
          <p:nvPr/>
        </p:nvSpPr>
        <p:spPr>
          <a:xfrm>
            <a:off x="12537281" y="7671912"/>
            <a:ext cx="2009992" cy="55768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938" y="538520"/>
            <a:ext cx="5612487" cy="610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kern="0" spc="-38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Impact on Computer Systems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938" y="1441728"/>
            <a:ext cx="976432" cy="15623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263" y="1636990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Loss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263" y="2059186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Viruses can delete, encrypt, or corrupt data, leading to permanent loss of important files and information.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938" y="3004066"/>
            <a:ext cx="976432" cy="15623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263" y="3199328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System Failure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263" y="3621524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crash computer systems, render them unusable, and require extensive repairs or reinstallations.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938" y="4566404"/>
            <a:ext cx="976432" cy="15623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263" y="4761667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 Breaches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263" y="5183862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They can steal sensitive information, including passwords, bank details, and personal data, compromising user privacy and security.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938" y="6128742"/>
            <a:ext cx="976432" cy="15623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263" y="6324005"/>
            <a:ext cx="244113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1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Performance Degradation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263" y="6746200"/>
            <a:ext cx="6507599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Viruses can slow down computer performance, affecting responsiveness, program execution, and overall system stability.</a:t>
            </a:r>
            <a:endParaRPr lang="en-US" sz="1500" dirty="0"/>
          </a:p>
        </p:txBody>
      </p:sp>
      <p:sp>
        <p:nvSpPr>
          <p:cNvPr id="16" name="Rectangle 15"/>
          <p:cNvSpPr/>
          <p:nvPr/>
        </p:nvSpPr>
        <p:spPr>
          <a:xfrm>
            <a:off x="12427527" y="7294418"/>
            <a:ext cx="2119746" cy="9351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648"/>
            <a:ext cx="626137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Combating Computer Viruses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1630085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9473" y="240315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Antivirus Software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59473" y="2880717"/>
            <a:ext cx="3633311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Essential tools for detecting, removing, and preventing viruses from infecting computers.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016" y="163008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016" y="240315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 Updates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016" y="2880717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Regularly updating operating systems, applications, and antivirus software is crucial for patching vulnerabilities.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56810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9473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Firewall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59473" y="6207443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Acts as a barrier between a computer and the internet, blocking unauthorized access and preventing malware from entering the system.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016" y="4956810"/>
            <a:ext cx="552212" cy="5522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016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Safe Browsing Practices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016" y="6207443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Being cautious about clicking links, opening attachments, and downloading files from unknown sources.</a:t>
            </a:r>
            <a:endParaRPr lang="en-US" sz="1700" dirty="0"/>
          </a:p>
        </p:txBody>
      </p:sp>
      <p:sp>
        <p:nvSpPr>
          <p:cNvPr id="16" name="Rectangle 15"/>
          <p:cNvSpPr/>
          <p:nvPr/>
        </p:nvSpPr>
        <p:spPr>
          <a:xfrm>
            <a:off x="12427527" y="7510582"/>
            <a:ext cx="2119746" cy="71901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6607969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Future of Computer Viruses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118" y="2717959"/>
            <a:ext cx="8679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AI-powered Viruses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Viruses leveraging artificial intelligence to become more sophisticated, stealthy, and adaptable.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0973" y="4454247"/>
            <a:ext cx="13108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IoT Attacks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Viruses targeting Internet of Things devices, including smart homes, wearable technology, and industrial control systems.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213188"/>
            </a:avLst>
          </a:prstGeom>
          <a:solidFill>
            <a:srgbClr val="57575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973" y="6449139"/>
            <a:ext cx="13108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986445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21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Quantum Computing Threats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emergence of quantum computers could lead to the development of new and powerful viruses that can bypass traditional security measures.</a:t>
            </a:r>
            <a:endParaRPr lang="en-US" sz="1700" dirty="0"/>
          </a:p>
        </p:txBody>
      </p:sp>
      <p:sp>
        <p:nvSpPr>
          <p:cNvPr id="17" name="Rectangle 16"/>
          <p:cNvSpPr/>
          <p:nvPr/>
        </p:nvSpPr>
        <p:spPr>
          <a:xfrm>
            <a:off x="12427527" y="7419618"/>
            <a:ext cx="2119746" cy="80998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584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Anton</vt:lpstr>
      <vt:lpstr>Fira Sans Bold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2024-12-12T11:52:53Z</dcterms:created>
  <dcterms:modified xsi:type="dcterms:W3CDTF">2024-12-12T12:34:34Z</dcterms:modified>
</cp:coreProperties>
</file>